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8002250" cy="2520315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333375" indent="1238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666750" indent="2476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000125" indent="3714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333500" indent="4953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66CC"/>
    <a:srgbClr val="9933FF"/>
    <a:srgbClr val="666633"/>
    <a:srgbClr val="996633"/>
    <a:srgbClr val="FF5050"/>
    <a:srgbClr val="FF6600"/>
    <a:srgbClr val="FF66FF"/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75" autoAdjust="0"/>
    <p:restoredTop sz="94660"/>
  </p:normalViewPr>
  <p:slideViewPr>
    <p:cSldViewPr>
      <p:cViewPr>
        <p:scale>
          <a:sx n="69" d="100"/>
          <a:sy n="69" d="100"/>
        </p:scale>
        <p:origin x="-78" y="1812"/>
      </p:cViewPr>
      <p:guideLst>
        <p:guide orient="horz" pos="7938"/>
        <p:guide pos="56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6E1B3E59-194F-4E1F-BCA2-01F989D8CC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5038" y="685800"/>
            <a:ext cx="24479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A0495CA3-3A9C-4953-BBA5-387F990007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3333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6667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0001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3335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1667594" algn="l" defTabSz="66703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01113" algn="l" defTabSz="66703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34633" algn="l" defTabSz="66703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68152" algn="l" defTabSz="66703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50170" y="7829778"/>
            <a:ext cx="15301912" cy="540187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00341" y="14281789"/>
            <a:ext cx="12601575" cy="6440455"/>
          </a:xfrm>
        </p:spPr>
        <p:txBody>
          <a:bodyPr/>
          <a:lstStyle>
            <a:lvl1pPr marL="0" indent="0" algn="ctr">
              <a:buNone/>
              <a:defRPr/>
            </a:lvl1pPr>
            <a:lvl2pPr marL="333519" indent="0" algn="ctr">
              <a:buNone/>
              <a:defRPr/>
            </a:lvl2pPr>
            <a:lvl3pPr marL="667038" indent="0" algn="ctr">
              <a:buNone/>
              <a:defRPr/>
            </a:lvl3pPr>
            <a:lvl4pPr marL="1000557" indent="0" algn="ctr">
              <a:buNone/>
              <a:defRPr/>
            </a:lvl4pPr>
            <a:lvl5pPr marL="1334076" indent="0" algn="ctr">
              <a:buNone/>
              <a:defRPr/>
            </a:lvl5pPr>
            <a:lvl6pPr marL="1667594" indent="0" algn="ctr">
              <a:buNone/>
              <a:defRPr/>
            </a:lvl6pPr>
            <a:lvl7pPr marL="2001113" indent="0" algn="ctr">
              <a:buNone/>
              <a:defRPr/>
            </a:lvl7pPr>
            <a:lvl8pPr marL="2334633" indent="0" algn="ctr">
              <a:buNone/>
              <a:defRPr/>
            </a:lvl8pPr>
            <a:lvl9pPr marL="2668152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988DD-2AA0-4466-AC37-F5179DB5E6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1E29B-4F55-4FD4-B8DC-DBF998FB7C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051633" y="1009177"/>
            <a:ext cx="4050506" cy="215045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00113" y="1009177"/>
            <a:ext cx="12031504" cy="215045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93F55-6265-4CED-8D8B-9363ACE142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A67E4-E478-4DFA-A303-52A566B4C4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2679" y="16195129"/>
            <a:ext cx="15301912" cy="50059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22679" y="10681935"/>
            <a:ext cx="15301912" cy="5513190"/>
          </a:xfrm>
        </p:spPr>
        <p:txBody>
          <a:bodyPr anchor="b"/>
          <a:lstStyle>
            <a:lvl1pPr marL="0" indent="0">
              <a:buNone/>
              <a:defRPr sz="1400"/>
            </a:lvl1pPr>
            <a:lvl2pPr marL="333519" indent="0">
              <a:buNone/>
              <a:defRPr sz="1300"/>
            </a:lvl2pPr>
            <a:lvl3pPr marL="667038" indent="0">
              <a:buNone/>
              <a:defRPr sz="1200"/>
            </a:lvl3pPr>
            <a:lvl4pPr marL="1000557" indent="0">
              <a:buNone/>
              <a:defRPr sz="1000"/>
            </a:lvl4pPr>
            <a:lvl5pPr marL="1334076" indent="0">
              <a:buNone/>
              <a:defRPr sz="1000"/>
            </a:lvl5pPr>
            <a:lvl6pPr marL="1667594" indent="0">
              <a:buNone/>
              <a:defRPr sz="1000"/>
            </a:lvl6pPr>
            <a:lvl7pPr marL="2001113" indent="0">
              <a:buNone/>
              <a:defRPr sz="1000"/>
            </a:lvl7pPr>
            <a:lvl8pPr marL="2334633" indent="0">
              <a:buNone/>
              <a:defRPr sz="1000"/>
            </a:lvl8pPr>
            <a:lvl9pPr marL="2668152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1C35-F17E-4CF6-91F0-07CF2E3486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00114" y="5880738"/>
            <a:ext cx="8041005" cy="1663302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061134" y="5880738"/>
            <a:ext cx="8041005" cy="1663302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FAA47-C658-4235-9CAD-2DA990D4C5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00116" y="5641305"/>
            <a:ext cx="7954745" cy="23512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3519" indent="0">
              <a:buNone/>
              <a:defRPr sz="1400" b="1"/>
            </a:lvl2pPr>
            <a:lvl3pPr marL="667038" indent="0">
              <a:buNone/>
              <a:defRPr sz="1300" b="1"/>
            </a:lvl3pPr>
            <a:lvl4pPr marL="1000557" indent="0">
              <a:buNone/>
              <a:defRPr sz="1200" b="1"/>
            </a:lvl4pPr>
            <a:lvl5pPr marL="1334076" indent="0">
              <a:buNone/>
              <a:defRPr sz="1200" b="1"/>
            </a:lvl5pPr>
            <a:lvl6pPr marL="1667594" indent="0">
              <a:buNone/>
              <a:defRPr sz="1200" b="1"/>
            </a:lvl6pPr>
            <a:lvl7pPr marL="2001113" indent="0">
              <a:buNone/>
              <a:defRPr sz="1200" b="1"/>
            </a:lvl7pPr>
            <a:lvl8pPr marL="2334633" indent="0">
              <a:buNone/>
              <a:defRPr sz="1200" b="1"/>
            </a:lvl8pPr>
            <a:lvl9pPr marL="2668152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00116" y="7992553"/>
            <a:ext cx="7954745" cy="14521215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144897" y="5641305"/>
            <a:ext cx="7957245" cy="23512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3519" indent="0">
              <a:buNone/>
              <a:defRPr sz="1400" b="1"/>
            </a:lvl2pPr>
            <a:lvl3pPr marL="667038" indent="0">
              <a:buNone/>
              <a:defRPr sz="1300" b="1"/>
            </a:lvl3pPr>
            <a:lvl4pPr marL="1000557" indent="0">
              <a:buNone/>
              <a:defRPr sz="1200" b="1"/>
            </a:lvl4pPr>
            <a:lvl5pPr marL="1334076" indent="0">
              <a:buNone/>
              <a:defRPr sz="1200" b="1"/>
            </a:lvl5pPr>
            <a:lvl6pPr marL="1667594" indent="0">
              <a:buNone/>
              <a:defRPr sz="1200" b="1"/>
            </a:lvl6pPr>
            <a:lvl7pPr marL="2001113" indent="0">
              <a:buNone/>
              <a:defRPr sz="1200" b="1"/>
            </a:lvl7pPr>
            <a:lvl8pPr marL="2334633" indent="0">
              <a:buNone/>
              <a:defRPr sz="1200" b="1"/>
            </a:lvl8pPr>
            <a:lvl9pPr marL="2668152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144897" y="7992553"/>
            <a:ext cx="7957245" cy="14521215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AF1-FBFB-4694-B693-319198575A1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47D56-EB21-47DA-A49B-4E25F1F591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146EF-7B89-4C3A-AADD-6D24E0EC433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0112" y="1003926"/>
            <a:ext cx="5923240" cy="426983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38380" y="1003930"/>
            <a:ext cx="10063758" cy="2150983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00112" y="5273759"/>
            <a:ext cx="5923240" cy="17240005"/>
          </a:xfrm>
        </p:spPr>
        <p:txBody>
          <a:bodyPr/>
          <a:lstStyle>
            <a:lvl1pPr marL="0" indent="0">
              <a:buNone/>
              <a:defRPr sz="1000"/>
            </a:lvl1pPr>
            <a:lvl2pPr marL="333519" indent="0">
              <a:buNone/>
              <a:defRPr sz="900"/>
            </a:lvl2pPr>
            <a:lvl3pPr marL="667038" indent="0">
              <a:buNone/>
              <a:defRPr sz="800"/>
            </a:lvl3pPr>
            <a:lvl4pPr marL="1000557" indent="0">
              <a:buNone/>
              <a:defRPr sz="700"/>
            </a:lvl4pPr>
            <a:lvl5pPr marL="1334076" indent="0">
              <a:buNone/>
              <a:defRPr sz="700"/>
            </a:lvl5pPr>
            <a:lvl6pPr marL="1667594" indent="0">
              <a:buNone/>
              <a:defRPr sz="700"/>
            </a:lvl6pPr>
            <a:lvl7pPr marL="2001113" indent="0">
              <a:buNone/>
              <a:defRPr sz="700"/>
            </a:lvl7pPr>
            <a:lvl8pPr marL="2334633" indent="0">
              <a:buNone/>
              <a:defRPr sz="700"/>
            </a:lvl8pPr>
            <a:lvl9pPr marL="2668152" indent="0">
              <a:buNone/>
              <a:defRPr sz="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3EED-E552-451E-93BB-4FEAB2BEF7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29194" y="17642209"/>
            <a:ext cx="10801350" cy="2082411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529194" y="2251482"/>
            <a:ext cx="10801350" cy="15121890"/>
          </a:xfrm>
        </p:spPr>
        <p:txBody>
          <a:bodyPr/>
          <a:lstStyle>
            <a:lvl1pPr marL="0" indent="0">
              <a:buNone/>
              <a:defRPr sz="2300"/>
            </a:lvl1pPr>
            <a:lvl2pPr marL="333519" indent="0">
              <a:buNone/>
              <a:defRPr sz="2000"/>
            </a:lvl2pPr>
            <a:lvl3pPr marL="667038" indent="0">
              <a:buNone/>
              <a:defRPr sz="1800"/>
            </a:lvl3pPr>
            <a:lvl4pPr marL="1000557" indent="0">
              <a:buNone/>
              <a:defRPr sz="1400"/>
            </a:lvl4pPr>
            <a:lvl5pPr marL="1334076" indent="0">
              <a:buNone/>
              <a:defRPr sz="1400"/>
            </a:lvl5pPr>
            <a:lvl6pPr marL="1667594" indent="0">
              <a:buNone/>
              <a:defRPr sz="1400"/>
            </a:lvl6pPr>
            <a:lvl7pPr marL="2001113" indent="0">
              <a:buNone/>
              <a:defRPr sz="1400"/>
            </a:lvl7pPr>
            <a:lvl8pPr marL="2334633" indent="0">
              <a:buNone/>
              <a:defRPr sz="1400"/>
            </a:lvl8pPr>
            <a:lvl9pPr marL="2668152" indent="0">
              <a:buNone/>
              <a:defRPr sz="14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529194" y="19724620"/>
            <a:ext cx="10801350" cy="2958219"/>
          </a:xfrm>
        </p:spPr>
        <p:txBody>
          <a:bodyPr/>
          <a:lstStyle>
            <a:lvl1pPr marL="0" indent="0">
              <a:buNone/>
              <a:defRPr sz="1000"/>
            </a:lvl1pPr>
            <a:lvl2pPr marL="333519" indent="0">
              <a:buNone/>
              <a:defRPr sz="900"/>
            </a:lvl2pPr>
            <a:lvl3pPr marL="667038" indent="0">
              <a:buNone/>
              <a:defRPr sz="800"/>
            </a:lvl3pPr>
            <a:lvl4pPr marL="1000557" indent="0">
              <a:buNone/>
              <a:defRPr sz="700"/>
            </a:lvl4pPr>
            <a:lvl5pPr marL="1334076" indent="0">
              <a:buNone/>
              <a:defRPr sz="700"/>
            </a:lvl5pPr>
            <a:lvl6pPr marL="1667594" indent="0">
              <a:buNone/>
              <a:defRPr sz="700"/>
            </a:lvl6pPr>
            <a:lvl7pPr marL="2001113" indent="0">
              <a:buNone/>
              <a:defRPr sz="700"/>
            </a:lvl7pPr>
            <a:lvl8pPr marL="2334633" indent="0">
              <a:buNone/>
              <a:defRPr sz="700"/>
            </a:lvl8pPr>
            <a:lvl9pPr marL="2668152" indent="0">
              <a:buNone/>
              <a:defRPr sz="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9991C-D9ED-468D-828D-F2A621CE2C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09650"/>
            <a:ext cx="162020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54108" tIns="127054" rIns="254108" bIns="12705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5880100"/>
            <a:ext cx="16202025" cy="166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54108" tIns="127054" rIns="254108" bIns="1270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0113" y="22952075"/>
            <a:ext cx="4200525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4108" tIns="127054" rIns="254108" bIns="12705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8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1563" y="22952075"/>
            <a:ext cx="5700712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4108" tIns="127054" rIns="254108" bIns="12705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8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901613" y="22952075"/>
            <a:ext cx="4200525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4108" tIns="127054" rIns="254108" bIns="1270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800"/>
            </a:lvl1pPr>
          </a:lstStyle>
          <a:p>
            <a:pPr>
              <a:defRPr/>
            </a:pPr>
            <a:fld id="{4EFE013F-D3D0-4A24-A250-7BE368DE3B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2540000" rtl="0" eaLnBrk="0" fontAlgn="base" hangingPunct="0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540000" rtl="0" eaLnBrk="0" fontAlgn="base" hangingPunct="0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2pPr>
      <a:lvl3pPr algn="ctr" defTabSz="2540000" rtl="0" eaLnBrk="0" fontAlgn="base" hangingPunct="0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3pPr>
      <a:lvl4pPr algn="ctr" defTabSz="2540000" rtl="0" eaLnBrk="0" fontAlgn="base" hangingPunct="0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4pPr>
      <a:lvl5pPr algn="ctr" defTabSz="2540000" rtl="0" eaLnBrk="0" fontAlgn="base" hangingPunct="0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5pPr>
      <a:lvl6pPr marL="333519" algn="ctr" defTabSz="2540766" rtl="0" fontAlgn="base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6pPr>
      <a:lvl7pPr marL="667038" algn="ctr" defTabSz="2540766" rtl="0" fontAlgn="base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7pPr>
      <a:lvl8pPr marL="1000557" algn="ctr" defTabSz="2540766" rtl="0" fontAlgn="base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8pPr>
      <a:lvl9pPr marL="1334076" algn="ctr" defTabSz="2540766" rtl="0" fontAlgn="base">
        <a:spcBef>
          <a:spcPct val="0"/>
        </a:spcBef>
        <a:spcAft>
          <a:spcPct val="0"/>
        </a:spcAft>
        <a:defRPr sz="123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952500" indent="-952500" algn="l" defTabSz="2540000" rtl="0" eaLnBrk="0" fontAlgn="base" hangingPunct="0">
        <a:spcBef>
          <a:spcPct val="20000"/>
        </a:spcBef>
        <a:spcAft>
          <a:spcPct val="0"/>
        </a:spcAft>
        <a:buChar char="•"/>
        <a:defRPr sz="8900">
          <a:solidFill>
            <a:schemeClr val="tx1"/>
          </a:solidFill>
          <a:latin typeface="+mn-lt"/>
          <a:ea typeface="+mn-ea"/>
          <a:cs typeface="+mn-cs"/>
        </a:defRPr>
      </a:lvl1pPr>
      <a:lvl2pPr marL="2063750" indent="-793750" algn="l" defTabSz="2540000" rtl="0" eaLnBrk="0" fontAlgn="base" hangingPunct="0">
        <a:spcBef>
          <a:spcPct val="20000"/>
        </a:spcBef>
        <a:spcAft>
          <a:spcPct val="0"/>
        </a:spcAft>
        <a:buChar char="–"/>
        <a:defRPr sz="7800">
          <a:solidFill>
            <a:schemeClr val="tx1"/>
          </a:solidFill>
          <a:latin typeface="+mn-lt"/>
          <a:ea typeface="+mn-ea"/>
        </a:defRPr>
      </a:lvl2pPr>
      <a:lvl3pPr marL="3175000" indent="-635000" algn="l" defTabSz="2540000" rtl="0" eaLnBrk="0" fontAlgn="base" hangingPunct="0">
        <a:spcBef>
          <a:spcPct val="20000"/>
        </a:spcBef>
        <a:spcAft>
          <a:spcPct val="0"/>
        </a:spcAft>
        <a:buChar char="•"/>
        <a:defRPr sz="6600">
          <a:solidFill>
            <a:schemeClr val="tx1"/>
          </a:solidFill>
          <a:latin typeface="+mn-lt"/>
          <a:ea typeface="+mn-ea"/>
        </a:defRPr>
      </a:lvl3pPr>
      <a:lvl4pPr marL="4446588" indent="-635000" algn="l" defTabSz="2540000" rtl="0" eaLnBrk="0" fontAlgn="base" hangingPunct="0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4pPr>
      <a:lvl5pPr marL="5716588" indent="-633413" algn="l" defTabSz="2540000" rtl="0" eaLnBrk="0" fontAlgn="base" hangingPunct="0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  <a:ea typeface="+mn-ea"/>
        </a:defRPr>
      </a:lvl5pPr>
      <a:lvl6pPr marL="6050822" indent="-634612" algn="l" defTabSz="2540766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  <a:ea typeface="+mn-ea"/>
        </a:defRPr>
      </a:lvl6pPr>
      <a:lvl7pPr marL="6384341" indent="-634612" algn="l" defTabSz="2540766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  <a:ea typeface="+mn-ea"/>
        </a:defRPr>
      </a:lvl7pPr>
      <a:lvl8pPr marL="6717860" indent="-634612" algn="l" defTabSz="2540766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  <a:ea typeface="+mn-ea"/>
        </a:defRPr>
      </a:lvl8pPr>
      <a:lvl9pPr marL="7051378" indent="-634612" algn="l" defTabSz="2540766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519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7038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0557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34076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67594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01113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34633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68152" algn="l" defTabSz="66703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20080512_aee8056a2c016957053fxvDVDQKnbUlb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992725" cy="2519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9" descr="crest_logo_midd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8" y="600075"/>
            <a:ext cx="3316287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28"/>
          <p:cNvSpPr txBox="1">
            <a:spLocks noChangeArrowheads="1"/>
          </p:cNvSpPr>
          <p:nvPr/>
        </p:nvSpPr>
        <p:spPr bwMode="auto">
          <a:xfrm>
            <a:off x="892175" y="8850313"/>
            <a:ext cx="16152813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endParaRPr lang="zh-CN" altLang="en-US" sz="4300" b="1">
              <a:solidFill>
                <a:srgbClr val="9933FF"/>
              </a:solidFill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2053" name="TextBox 22"/>
          <p:cNvSpPr txBox="1">
            <a:spLocks noChangeArrowheads="1"/>
          </p:cNvSpPr>
          <p:nvPr/>
        </p:nvSpPr>
        <p:spPr bwMode="auto">
          <a:xfrm>
            <a:off x="1968500" y="6316663"/>
            <a:ext cx="134938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6704" tIns="33352" rIns="66704" bIns="33352">
            <a:spAutoFit/>
          </a:bodyPr>
          <a:lstStyle/>
          <a:p>
            <a:pPr eaLnBrk="1" hangingPunct="1"/>
            <a:endParaRPr lang="zh-CN" altLang="en-US"/>
          </a:p>
        </p:txBody>
      </p:sp>
      <p:sp>
        <p:nvSpPr>
          <p:cNvPr id="2054" name="图片 24" descr="P1060193.JPG"/>
          <p:cNvSpPr>
            <a:spLocks noChangeAspect="1"/>
          </p:cNvSpPr>
          <p:nvPr/>
        </p:nvSpPr>
        <p:spPr bwMode="auto">
          <a:xfrm>
            <a:off x="9451975" y="10899775"/>
            <a:ext cx="6497638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704" tIns="33352" rIns="66704" bIns="33352"/>
          <a:lstStyle/>
          <a:p>
            <a:pPr eaLnBrk="1" hangingPunct="1"/>
            <a:endParaRPr lang="zh-CN" altLang="en-US"/>
          </a:p>
        </p:txBody>
      </p:sp>
      <p:sp>
        <p:nvSpPr>
          <p:cNvPr id="2055" name="TextBox 22"/>
          <p:cNvSpPr txBox="1">
            <a:spLocks noChangeArrowheads="1"/>
          </p:cNvSpPr>
          <p:nvPr/>
        </p:nvSpPr>
        <p:spPr bwMode="auto">
          <a:xfrm>
            <a:off x="5761038" y="1276350"/>
            <a:ext cx="117411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8800" b="1">
                <a:solidFill>
                  <a:schemeClr val="accent2"/>
                </a:solidFill>
                <a:latin typeface="华文行楷" pitchFamily="2" charset="-122"/>
                <a:ea typeface="华文行楷" pitchFamily="2" charset="-122"/>
              </a:rPr>
              <a:t>资源科学前沿系列讲座</a:t>
            </a:r>
          </a:p>
        </p:txBody>
      </p:sp>
      <p:sp>
        <p:nvSpPr>
          <p:cNvPr id="2056" name="TextBox 29"/>
          <p:cNvSpPr txBox="1">
            <a:spLocks noChangeArrowheads="1"/>
          </p:cNvSpPr>
          <p:nvPr/>
        </p:nvSpPr>
        <p:spPr bwMode="auto">
          <a:xfrm>
            <a:off x="928688" y="4529138"/>
            <a:ext cx="165735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zh-CN" altLang="en-US" sz="8800" b="1">
              <a:solidFill>
                <a:schemeClr val="accent2"/>
              </a:solidFill>
              <a:latin typeface="隶书" pitchFamily="49" charset="-122"/>
              <a:ea typeface="隶书" pitchFamily="49" charset="-122"/>
            </a:endParaRPr>
          </a:p>
          <a:p>
            <a:pPr algn="ctr" eaLnBrk="1" hangingPunct="1">
              <a:lnSpc>
                <a:spcPct val="145000"/>
              </a:lnSpc>
            </a:pPr>
            <a:endParaRPr lang="en-US" altLang="zh-CN" sz="8800" b="1">
              <a:solidFill>
                <a:schemeClr val="accent2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57" name="TextBox 31"/>
          <p:cNvSpPr txBox="1">
            <a:spLocks noChangeArrowheads="1"/>
          </p:cNvSpPr>
          <p:nvPr/>
        </p:nvSpPr>
        <p:spPr bwMode="auto">
          <a:xfrm>
            <a:off x="869950" y="4129088"/>
            <a:ext cx="16632238" cy="694549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89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7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6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5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5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indent="457200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CN" altLang="en-US" sz="7200" dirty="0" smtClean="0">
                <a:solidFill>
                  <a:schemeClr val="accent2"/>
                </a:solidFill>
                <a:latin typeface="华文隶书" pitchFamily="2" charset="-122"/>
                <a:ea typeface="华文隶书" pitchFamily="2" charset="-122"/>
              </a:rPr>
              <a:t>讲座题目：转型期地理科学与工程前沿</a:t>
            </a:r>
            <a:endParaRPr lang="en-US" altLang="zh-CN" sz="6600" b="1" dirty="0" smtClean="0">
              <a:solidFill>
                <a:schemeClr val="accent2"/>
              </a:solidFill>
              <a:latin typeface="华文隶书" pitchFamily="2" charset="-122"/>
              <a:ea typeface="华文隶书" pitchFamily="2" charset="-122"/>
            </a:endParaRPr>
          </a:p>
          <a:p>
            <a:pPr marL="3144838" indent="-3144838" eaLnBrk="1" hangingPunct="1">
              <a:lnSpc>
                <a:spcPts val="8000"/>
              </a:lnSpc>
              <a:spcBef>
                <a:spcPts val="2200"/>
              </a:spcBef>
              <a:buFontTx/>
              <a:buNone/>
              <a:defRPr/>
            </a:pPr>
            <a:r>
              <a:rPr lang="zh-CN" altLang="en-US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主讲人：刘彦随 </a:t>
            </a:r>
            <a:endParaRPr lang="en-US" altLang="zh-CN" sz="6000" b="1" dirty="0" smtClean="0">
              <a:solidFill>
                <a:schemeClr val="accent2"/>
              </a:solidFill>
              <a:latin typeface="隶书" pitchFamily="49" charset="-122"/>
              <a:ea typeface="隶书" pitchFamily="49" charset="-122"/>
            </a:endParaRPr>
          </a:p>
          <a:p>
            <a:pPr marL="3144838" indent="-3144838" eaLnBrk="1" hangingPunct="1">
              <a:lnSpc>
                <a:spcPts val="8000"/>
              </a:lnSpc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en-US" altLang="zh-CN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        </a:t>
            </a:r>
            <a:r>
              <a:rPr lang="zh-CN" altLang="en-US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长江学者特聘教授</a:t>
            </a:r>
            <a:endParaRPr lang="en-US" altLang="zh-CN" sz="5400" b="1" dirty="0" smtClean="0">
              <a:solidFill>
                <a:schemeClr val="accent2"/>
              </a:solidFill>
              <a:latin typeface="Times New Roman" pitchFamily="18" charset="0"/>
              <a:ea typeface="隶书" pitchFamily="49" charset="-122"/>
            </a:endParaRPr>
          </a:p>
          <a:p>
            <a:pPr eaLnBrk="1" hangingPunct="1">
              <a:lnSpc>
                <a:spcPts val="6000"/>
              </a:lnSpc>
              <a:spcBef>
                <a:spcPts val="2200"/>
              </a:spcBef>
              <a:buFontTx/>
              <a:buNone/>
              <a:defRPr/>
            </a:pPr>
            <a:r>
              <a:rPr lang="zh-CN" altLang="en-US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时  间：</a:t>
            </a:r>
            <a:r>
              <a:rPr lang="en-US" altLang="zh-CN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2016</a:t>
            </a:r>
            <a:r>
              <a:rPr lang="zh-CN" altLang="en-US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年 </a:t>
            </a:r>
            <a:r>
              <a:rPr lang="en-US" altLang="zh-CN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11</a:t>
            </a:r>
            <a:r>
              <a:rPr lang="zh-CN" altLang="en-US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月 </a:t>
            </a:r>
            <a:r>
              <a:rPr lang="en-US" altLang="zh-CN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3</a:t>
            </a:r>
            <a:r>
              <a:rPr lang="zh-CN" altLang="en-US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日</a:t>
            </a:r>
            <a:endParaRPr lang="en-US" altLang="zh-CN" sz="5400" b="1" dirty="0" smtClean="0">
              <a:solidFill>
                <a:schemeClr val="accent2"/>
              </a:solidFill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pPr eaLnBrk="1" hangingPunct="1">
              <a:lnSpc>
                <a:spcPts val="6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zh-CN" sz="5400" b="1" dirty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	</a:t>
            </a:r>
            <a:r>
              <a:rPr lang="en-US" altLang="zh-CN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		  </a:t>
            </a:r>
            <a:r>
              <a:rPr lang="zh-CN" altLang="en-US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星期四  </a:t>
            </a:r>
            <a:r>
              <a:rPr lang="en-US" altLang="zh-CN" sz="5400" b="1" dirty="0" smtClean="0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15:00-17:00</a:t>
            </a:r>
            <a:endParaRPr lang="en-US" altLang="zh-CN" sz="5400" b="1" dirty="0" smtClean="0">
              <a:solidFill>
                <a:schemeClr val="accent2"/>
              </a:solidFill>
              <a:latin typeface="隶书" pitchFamily="49" charset="-122"/>
              <a:ea typeface="隶书" pitchFamily="49" charset="-122"/>
            </a:endParaRPr>
          </a:p>
          <a:p>
            <a:pPr eaLnBrk="1" hangingPunct="1">
              <a:lnSpc>
                <a:spcPts val="6000"/>
              </a:lnSpc>
              <a:spcBef>
                <a:spcPts val="2200"/>
              </a:spcBef>
              <a:spcAft>
                <a:spcPts val="1800"/>
              </a:spcAft>
              <a:buFontTx/>
              <a:buNone/>
              <a:defRPr/>
            </a:pPr>
            <a:r>
              <a:rPr lang="zh-CN" altLang="en-US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地  点：</a:t>
            </a:r>
            <a:r>
              <a:rPr lang="zh-CN" altLang="en-US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教</a:t>
            </a:r>
            <a:r>
              <a:rPr lang="zh-CN" altLang="en-US" sz="6000" b="1" dirty="0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四</a:t>
            </a:r>
            <a:r>
              <a:rPr lang="en-US" altLang="zh-CN" sz="6000" b="1" smtClean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110</a:t>
            </a:r>
            <a:endParaRPr lang="zh-CN" altLang="en-US" sz="8800" b="1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058" name="TextBox 15"/>
          <p:cNvSpPr txBox="1">
            <a:spLocks noChangeArrowheads="1"/>
          </p:cNvSpPr>
          <p:nvPr/>
        </p:nvSpPr>
        <p:spPr bwMode="auto">
          <a:xfrm>
            <a:off x="1071563" y="13101641"/>
            <a:ext cx="15859180" cy="1135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zh-CN" altLang="en-US" sz="6000" b="1" dirty="0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专家简介</a:t>
            </a:r>
            <a:r>
              <a:rPr lang="zh-CN" altLang="en-US" sz="5600" b="1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：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北京师范大学资源学院长江学者特聘教授，中国科学院地理资源所区域农业与农村发展研究中心主任、研究员。任中国城乡发展智库联盟理事长、中国地理学会农业与乡村发展专业委员会主任，</a:t>
            </a:r>
            <a:r>
              <a:rPr lang="en-US" altLang="zh-CN" sz="5600" i="1" dirty="0">
                <a:solidFill>
                  <a:schemeClr val="accent6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Land Use Policy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编委等。全国优秀科技工作者，国家科技支撑计划重点项目首席专家，国家精准扶贫第三方评估专家组组长。</a:t>
            </a:r>
            <a:endParaRPr lang="en-US" altLang="zh-CN" sz="5600" dirty="0" smtClean="0">
              <a:solidFill>
                <a:schemeClr val="accent6"/>
              </a:solidFill>
              <a:latin typeface="隶书" pitchFamily="49" charset="-122"/>
              <a:ea typeface="隶书" pitchFamily="49" charset="-122"/>
            </a:endParaRPr>
          </a:p>
          <a:p>
            <a:pPr eaLnBrk="1" hangingPunct="1">
              <a:spcBef>
                <a:spcPts val="600"/>
              </a:spcBef>
            </a:pP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    主要从事地理学综合研究。主持国家自科基金重点项目、国家社科基金重大项目、“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973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”项目课题等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70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余项。出版著作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15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部；发表论文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390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余篇，其中</a:t>
            </a:r>
            <a:r>
              <a:rPr lang="en-US" altLang="zh-CN" sz="5600" i="1" dirty="0" smtClean="0">
                <a:solidFill>
                  <a:schemeClr val="accent6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Nature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等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SCI/SSCI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论文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110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篇；获省部级科技奖励一等奖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5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项、二等奖</a:t>
            </a:r>
            <a:r>
              <a:rPr lang="en-US" altLang="zh-CN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lang="zh-CN" altLang="en-US" sz="5600" dirty="0" smtClean="0">
                <a:solidFill>
                  <a:schemeClr val="accent6"/>
                </a:solidFill>
                <a:latin typeface="隶书" pitchFamily="49" charset="-122"/>
                <a:ea typeface="隶书" pitchFamily="49" charset="-122"/>
              </a:rPr>
              <a:t>项。</a:t>
            </a:r>
            <a:endParaRPr lang="en-US" altLang="zh-CN" sz="5600" dirty="0" smtClean="0">
              <a:solidFill>
                <a:schemeClr val="accent6"/>
              </a:solidFill>
              <a:latin typeface="隶书" pitchFamily="49" charset="-122"/>
              <a:ea typeface="隶书" pitchFamily="49" charset="-122"/>
            </a:endParaRPr>
          </a:p>
          <a:p>
            <a:pPr eaLnBrk="1" hangingPunct="1"/>
            <a:endParaRPr lang="zh-CN" altLang="en-US" sz="5600" dirty="0">
              <a:solidFill>
                <a:srgbClr val="C0000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59" name="Rectangle 3"/>
          <p:cNvSpPr>
            <a:spLocks noChangeArrowheads="1"/>
          </p:cNvSpPr>
          <p:nvPr/>
        </p:nvSpPr>
        <p:spPr bwMode="auto">
          <a:xfrm>
            <a:off x="0" y="0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endParaRPr lang="zh-CN" altLang="zh-CN" dirty="0"/>
          </a:p>
        </p:txBody>
      </p:sp>
      <p:pic>
        <p:nvPicPr>
          <p:cNvPr id="13" name="图片 12" descr="刘彦随(北京师范大学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44265" y="5600651"/>
            <a:ext cx="5292562" cy="7120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3059</TotalTime>
  <Words>168</Words>
  <Application>Microsoft Office PowerPoint</Application>
  <PresentationFormat>自定义</PresentationFormat>
  <Paragraphs>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Company>wonder9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wonder9</dc:creator>
  <cp:lastModifiedBy>Lenovo</cp:lastModifiedBy>
  <cp:revision>431</cp:revision>
  <dcterms:created xsi:type="dcterms:W3CDTF">2004-08-25T13:04:16Z</dcterms:created>
  <dcterms:modified xsi:type="dcterms:W3CDTF">2016-10-31T08:57:32Z</dcterms:modified>
</cp:coreProperties>
</file>