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3"/>
  </p:sldIdLst>
  <p:sldSz cx="18002250" cy="2520315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33375" indent="1238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66750" indent="2476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00125" indent="3714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33500" indent="495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66CC"/>
    <a:srgbClr val="9933FF"/>
    <a:srgbClr val="666633"/>
    <a:srgbClr val="996633"/>
    <a:srgbClr val="FF5050"/>
    <a:srgbClr val="FF6600"/>
    <a:srgbClr val="FF66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75" autoAdjust="0"/>
    <p:restoredTop sz="94660"/>
  </p:normalViewPr>
  <p:slideViewPr>
    <p:cSldViewPr>
      <p:cViewPr>
        <p:scale>
          <a:sx n="69" d="100"/>
          <a:sy n="69" d="100"/>
        </p:scale>
        <p:origin x="-78" y="1812"/>
      </p:cViewPr>
      <p:guideLst>
        <p:guide orient="horz" pos="7938"/>
        <p:guide pos="5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1B3E59-194F-4E1F-BCA2-01F989D8CC4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5038" y="685800"/>
            <a:ext cx="24479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495CA3-3A9C-4953-BBA5-387F9900079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333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6667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0012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3335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667510" algn="l" defTabSz="666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00885" algn="l" defTabSz="666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34895" algn="l" defTabSz="666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68270" algn="l" defTabSz="6667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0170" y="7829778"/>
            <a:ext cx="15301912" cy="540187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00341" y="14281789"/>
            <a:ext cx="12601575" cy="6440455"/>
          </a:xfrm>
        </p:spPr>
        <p:txBody>
          <a:bodyPr/>
          <a:lstStyle>
            <a:lvl1pPr marL="0" indent="0" algn="ctr">
              <a:buNone/>
              <a:defRPr/>
            </a:lvl1pPr>
            <a:lvl2pPr marL="333375" indent="0" algn="ctr">
              <a:buNone/>
              <a:defRPr/>
            </a:lvl2pPr>
            <a:lvl3pPr marL="666750" indent="0" algn="ctr">
              <a:buNone/>
              <a:defRPr/>
            </a:lvl3pPr>
            <a:lvl4pPr marL="1000760" indent="0" algn="ctr">
              <a:buNone/>
              <a:defRPr/>
            </a:lvl4pPr>
            <a:lvl5pPr marL="1334135" indent="0" algn="ctr">
              <a:buNone/>
              <a:defRPr/>
            </a:lvl5pPr>
            <a:lvl6pPr marL="1667510" indent="0" algn="ctr">
              <a:buNone/>
              <a:defRPr/>
            </a:lvl6pPr>
            <a:lvl7pPr marL="2000885" indent="0" algn="ctr">
              <a:buNone/>
              <a:defRPr/>
            </a:lvl7pPr>
            <a:lvl8pPr marL="2334895" indent="0" algn="ctr">
              <a:buNone/>
              <a:defRPr/>
            </a:lvl8pPr>
            <a:lvl9pPr marL="266827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88DD-2AA0-4466-AC37-F5179DB5E6A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E29B-4F55-4FD4-B8DC-DBF998FB7C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51633" y="1009177"/>
            <a:ext cx="4050506" cy="215045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1009177"/>
            <a:ext cx="12031504" cy="215045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3F55-6265-4CED-8D8B-9363ACE1423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67E4-E478-4DFA-A303-52A566B4C4F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679" y="16195129"/>
            <a:ext cx="15301912" cy="50059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22679" y="10681935"/>
            <a:ext cx="15301912" cy="5513190"/>
          </a:xfrm>
        </p:spPr>
        <p:txBody>
          <a:bodyPr anchor="b"/>
          <a:lstStyle>
            <a:lvl1pPr marL="0" indent="0">
              <a:buNone/>
              <a:defRPr sz="1400"/>
            </a:lvl1pPr>
            <a:lvl2pPr marL="333375" indent="0">
              <a:buNone/>
              <a:defRPr sz="1300"/>
            </a:lvl2pPr>
            <a:lvl3pPr marL="666750" indent="0">
              <a:buNone/>
              <a:defRPr sz="1200"/>
            </a:lvl3pPr>
            <a:lvl4pPr marL="1000760" indent="0">
              <a:buNone/>
              <a:defRPr sz="1000"/>
            </a:lvl4pPr>
            <a:lvl5pPr marL="1334135" indent="0">
              <a:buNone/>
              <a:defRPr sz="1000"/>
            </a:lvl5pPr>
            <a:lvl6pPr marL="1667510" indent="0">
              <a:buNone/>
              <a:defRPr sz="1000"/>
            </a:lvl6pPr>
            <a:lvl7pPr marL="2000885" indent="0">
              <a:buNone/>
              <a:defRPr sz="1000"/>
            </a:lvl7pPr>
            <a:lvl8pPr marL="2334895" indent="0">
              <a:buNone/>
              <a:defRPr sz="1000"/>
            </a:lvl8pPr>
            <a:lvl9pPr marL="266827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1C35-F17E-4CF6-91F0-07CF2E34865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4" y="5880738"/>
            <a:ext cx="8041005" cy="166330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061134" y="5880738"/>
            <a:ext cx="8041005" cy="166330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AA47-C658-4235-9CAD-2DA990D4C58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0116" y="5641305"/>
            <a:ext cx="7954745" cy="235124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3375" indent="0">
              <a:buNone/>
              <a:defRPr sz="1400" b="1"/>
            </a:lvl2pPr>
            <a:lvl3pPr marL="666750" indent="0">
              <a:buNone/>
              <a:defRPr sz="1300" b="1"/>
            </a:lvl3pPr>
            <a:lvl4pPr marL="1000760" indent="0">
              <a:buNone/>
              <a:defRPr sz="1200" b="1"/>
            </a:lvl4pPr>
            <a:lvl5pPr marL="1334135" indent="0">
              <a:buNone/>
              <a:defRPr sz="1200" b="1"/>
            </a:lvl5pPr>
            <a:lvl6pPr marL="1667510" indent="0">
              <a:buNone/>
              <a:defRPr sz="1200" b="1"/>
            </a:lvl6pPr>
            <a:lvl7pPr marL="2000885" indent="0">
              <a:buNone/>
              <a:defRPr sz="1200" b="1"/>
            </a:lvl7pPr>
            <a:lvl8pPr marL="2334895" indent="0">
              <a:buNone/>
              <a:defRPr sz="1200" b="1"/>
            </a:lvl8pPr>
            <a:lvl9pPr marL="266827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00116" y="7992553"/>
            <a:ext cx="7954745" cy="1452121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144897" y="5641305"/>
            <a:ext cx="7957245" cy="235124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3375" indent="0">
              <a:buNone/>
              <a:defRPr sz="1400" b="1"/>
            </a:lvl2pPr>
            <a:lvl3pPr marL="666750" indent="0">
              <a:buNone/>
              <a:defRPr sz="1300" b="1"/>
            </a:lvl3pPr>
            <a:lvl4pPr marL="1000760" indent="0">
              <a:buNone/>
              <a:defRPr sz="1200" b="1"/>
            </a:lvl4pPr>
            <a:lvl5pPr marL="1334135" indent="0">
              <a:buNone/>
              <a:defRPr sz="1200" b="1"/>
            </a:lvl5pPr>
            <a:lvl6pPr marL="1667510" indent="0">
              <a:buNone/>
              <a:defRPr sz="1200" b="1"/>
            </a:lvl6pPr>
            <a:lvl7pPr marL="2000885" indent="0">
              <a:buNone/>
              <a:defRPr sz="1200" b="1"/>
            </a:lvl7pPr>
            <a:lvl8pPr marL="2334895" indent="0">
              <a:buNone/>
              <a:defRPr sz="1200" b="1"/>
            </a:lvl8pPr>
            <a:lvl9pPr marL="266827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144897" y="7992553"/>
            <a:ext cx="7957245" cy="1452121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1AF1-FBFB-4694-B693-319198575A1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7D56-EB21-47DA-A49B-4E25F1F5913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46EF-7B89-4C3A-AADD-6D24E0EC433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2" y="1003926"/>
            <a:ext cx="5923240" cy="426983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38380" y="1003930"/>
            <a:ext cx="10063758" cy="215098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0112" y="5273759"/>
            <a:ext cx="5923240" cy="17240005"/>
          </a:xfrm>
        </p:spPr>
        <p:txBody>
          <a:bodyPr/>
          <a:lstStyle>
            <a:lvl1pPr marL="0" indent="0">
              <a:buNone/>
              <a:defRPr sz="1000"/>
            </a:lvl1pPr>
            <a:lvl2pPr marL="333375" indent="0">
              <a:buNone/>
              <a:defRPr sz="900"/>
            </a:lvl2pPr>
            <a:lvl3pPr marL="666750" indent="0">
              <a:buNone/>
              <a:defRPr sz="800"/>
            </a:lvl3pPr>
            <a:lvl4pPr marL="1000760" indent="0">
              <a:buNone/>
              <a:defRPr sz="700"/>
            </a:lvl4pPr>
            <a:lvl5pPr marL="1334135" indent="0">
              <a:buNone/>
              <a:defRPr sz="700"/>
            </a:lvl5pPr>
            <a:lvl6pPr marL="1667510" indent="0">
              <a:buNone/>
              <a:defRPr sz="700"/>
            </a:lvl6pPr>
            <a:lvl7pPr marL="2000885" indent="0">
              <a:buNone/>
              <a:defRPr sz="700"/>
            </a:lvl7pPr>
            <a:lvl8pPr marL="2334895" indent="0">
              <a:buNone/>
              <a:defRPr sz="700"/>
            </a:lvl8pPr>
            <a:lvl9pPr marL="266827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3EED-E552-451E-93BB-4FEAB2BEF79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9194" y="17642209"/>
            <a:ext cx="10801350" cy="208241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29194" y="2251482"/>
            <a:ext cx="10801350" cy="15121890"/>
          </a:xfrm>
        </p:spPr>
        <p:txBody>
          <a:bodyPr/>
          <a:lstStyle>
            <a:lvl1pPr marL="0" indent="0">
              <a:buNone/>
              <a:defRPr sz="2300"/>
            </a:lvl1pPr>
            <a:lvl2pPr marL="333375" indent="0">
              <a:buNone/>
              <a:defRPr sz="2000"/>
            </a:lvl2pPr>
            <a:lvl3pPr marL="666750" indent="0">
              <a:buNone/>
              <a:defRPr sz="1800"/>
            </a:lvl3pPr>
            <a:lvl4pPr marL="1000760" indent="0">
              <a:buNone/>
              <a:defRPr sz="1400"/>
            </a:lvl4pPr>
            <a:lvl5pPr marL="1334135" indent="0">
              <a:buNone/>
              <a:defRPr sz="1400"/>
            </a:lvl5pPr>
            <a:lvl6pPr marL="1667510" indent="0">
              <a:buNone/>
              <a:defRPr sz="1400"/>
            </a:lvl6pPr>
            <a:lvl7pPr marL="2000885" indent="0">
              <a:buNone/>
              <a:defRPr sz="1400"/>
            </a:lvl7pPr>
            <a:lvl8pPr marL="2334895" indent="0">
              <a:buNone/>
              <a:defRPr sz="1400"/>
            </a:lvl8pPr>
            <a:lvl9pPr marL="2668270" indent="0">
              <a:buNone/>
              <a:defRPr sz="14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29194" y="19724620"/>
            <a:ext cx="10801350" cy="2958219"/>
          </a:xfrm>
        </p:spPr>
        <p:txBody>
          <a:bodyPr/>
          <a:lstStyle>
            <a:lvl1pPr marL="0" indent="0">
              <a:buNone/>
              <a:defRPr sz="1000"/>
            </a:lvl1pPr>
            <a:lvl2pPr marL="333375" indent="0">
              <a:buNone/>
              <a:defRPr sz="900"/>
            </a:lvl2pPr>
            <a:lvl3pPr marL="666750" indent="0">
              <a:buNone/>
              <a:defRPr sz="800"/>
            </a:lvl3pPr>
            <a:lvl4pPr marL="1000760" indent="0">
              <a:buNone/>
              <a:defRPr sz="700"/>
            </a:lvl4pPr>
            <a:lvl5pPr marL="1334135" indent="0">
              <a:buNone/>
              <a:defRPr sz="700"/>
            </a:lvl5pPr>
            <a:lvl6pPr marL="1667510" indent="0">
              <a:buNone/>
              <a:defRPr sz="700"/>
            </a:lvl6pPr>
            <a:lvl7pPr marL="2000885" indent="0">
              <a:buNone/>
              <a:defRPr sz="700"/>
            </a:lvl7pPr>
            <a:lvl8pPr marL="2334895" indent="0">
              <a:buNone/>
              <a:defRPr sz="700"/>
            </a:lvl8pPr>
            <a:lvl9pPr marL="266827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991C-D9ED-468D-828D-F2A621CE2CF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09650"/>
            <a:ext cx="16202025" cy="420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54108" tIns="127054" rIns="254108" bIns="12705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5880100"/>
            <a:ext cx="16202025" cy="16633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54108" tIns="127054" rIns="254108" bIns="12705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22952075"/>
            <a:ext cx="4200525" cy="174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254108" tIns="127054" rIns="254108" bIns="127054" numCol="1" anchor="t" anchorCtr="0" compatLnSpc="1"/>
          <a:lstStyle>
            <a:lvl1pPr eaLnBrk="1" hangingPunct="1">
              <a:defRPr sz="3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1563" y="22952075"/>
            <a:ext cx="5700712" cy="174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254108" tIns="127054" rIns="254108" bIns="127054" numCol="1" anchor="t" anchorCtr="0" compatLnSpc="1"/>
          <a:lstStyle>
            <a:lvl1pPr algn="ctr" eaLnBrk="1" hangingPunct="1">
              <a:defRPr sz="3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01613" y="22952075"/>
            <a:ext cx="4200525" cy="174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254108" tIns="127054" rIns="254108" bIns="127054" numCol="1" anchor="t" anchorCtr="0" compatLnSpc="1"/>
          <a:lstStyle>
            <a:lvl1pPr algn="r" eaLnBrk="1" hangingPunct="1">
              <a:defRPr sz="3800"/>
            </a:lvl1pPr>
          </a:lstStyle>
          <a:p>
            <a:pPr>
              <a:defRPr/>
            </a:pPr>
            <a:fld id="{4EFE013F-D3D0-4A24-A250-7BE368DE3B3C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40000" rtl="0" eaLnBrk="0" fontAlgn="base" hangingPunct="0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540000" rtl="0" eaLnBrk="0" fontAlgn="base" hangingPunct="0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2540000" rtl="0" eaLnBrk="0" fontAlgn="base" hangingPunct="0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2540000" rtl="0" eaLnBrk="0" fontAlgn="base" hangingPunct="0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2540000" rtl="0" eaLnBrk="0" fontAlgn="base" hangingPunct="0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33375" algn="ctr" defTabSz="2540635" rtl="0" fontAlgn="base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66750" algn="ctr" defTabSz="2540635" rtl="0" fontAlgn="base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00760" algn="ctr" defTabSz="2540635" rtl="0" fontAlgn="base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34135" algn="ctr" defTabSz="2540635" rtl="0" fontAlgn="base">
        <a:spcBef>
          <a:spcPct val="0"/>
        </a:spcBef>
        <a:spcAft>
          <a:spcPct val="0"/>
        </a:spcAft>
        <a:defRPr sz="12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952500" indent="-952500" algn="l" defTabSz="2540000" rtl="0" eaLnBrk="0" fontAlgn="base" hangingPunct="0">
        <a:spcBef>
          <a:spcPct val="20000"/>
        </a:spcBef>
        <a:spcAft>
          <a:spcPct val="0"/>
        </a:spcAft>
        <a:buChar char="•"/>
        <a:defRPr sz="8900">
          <a:solidFill>
            <a:schemeClr val="tx1"/>
          </a:solidFill>
          <a:latin typeface="+mn-lt"/>
          <a:ea typeface="+mn-ea"/>
          <a:cs typeface="+mn-cs"/>
        </a:defRPr>
      </a:lvl1pPr>
      <a:lvl2pPr marL="2063750" indent="-793750" algn="l" defTabSz="2540000" rtl="0" eaLnBrk="0" fontAlgn="base" hangingPunct="0">
        <a:spcBef>
          <a:spcPct val="20000"/>
        </a:spcBef>
        <a:spcAft>
          <a:spcPct val="0"/>
        </a:spcAft>
        <a:buChar char="–"/>
        <a:defRPr sz="7800">
          <a:solidFill>
            <a:schemeClr val="tx1"/>
          </a:solidFill>
          <a:latin typeface="+mn-lt"/>
          <a:ea typeface="+mn-ea"/>
        </a:defRPr>
      </a:lvl2pPr>
      <a:lvl3pPr marL="3175000" indent="-635000" algn="l" defTabSz="2540000" rtl="0" eaLnBrk="0" fontAlgn="base" hangingPunct="0">
        <a:spcBef>
          <a:spcPct val="20000"/>
        </a:spcBef>
        <a:spcAft>
          <a:spcPct val="0"/>
        </a:spcAft>
        <a:buChar char="•"/>
        <a:defRPr sz="6600">
          <a:solidFill>
            <a:schemeClr val="tx1"/>
          </a:solidFill>
          <a:latin typeface="+mn-lt"/>
          <a:ea typeface="+mn-ea"/>
        </a:defRPr>
      </a:lvl3pPr>
      <a:lvl4pPr marL="4446905" indent="-635000" algn="l" defTabSz="2540000" rtl="0" eaLnBrk="0" fontAlgn="base" hangingPunct="0">
        <a:spcBef>
          <a:spcPct val="20000"/>
        </a:spcBef>
        <a:spcAft>
          <a:spcPct val="0"/>
        </a:spcAft>
        <a:buChar char="–"/>
        <a:defRPr sz="5500">
          <a:solidFill>
            <a:schemeClr val="tx1"/>
          </a:solidFill>
          <a:latin typeface="+mn-lt"/>
          <a:ea typeface="+mn-ea"/>
        </a:defRPr>
      </a:lvl4pPr>
      <a:lvl5pPr marL="5716905" indent="-633730" algn="l" defTabSz="2540000" rtl="0" eaLnBrk="0" fontAlgn="base" hangingPunct="0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  <a:ea typeface="+mn-ea"/>
        </a:defRPr>
      </a:lvl5pPr>
      <a:lvl6pPr marL="6050915" indent="-634365" algn="l" defTabSz="2540635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  <a:ea typeface="+mn-ea"/>
        </a:defRPr>
      </a:lvl6pPr>
      <a:lvl7pPr marL="6384290" indent="-634365" algn="l" defTabSz="2540635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  <a:ea typeface="+mn-ea"/>
        </a:defRPr>
      </a:lvl7pPr>
      <a:lvl8pPr marL="6717665" indent="-634365" algn="l" defTabSz="2540635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  <a:ea typeface="+mn-ea"/>
        </a:defRPr>
      </a:lvl8pPr>
      <a:lvl9pPr marL="7051675" indent="-634365" algn="l" defTabSz="2540635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3375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760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4135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7510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0885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4895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68270" algn="l" defTabSz="666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0080512_aee8056a2c016957053fxvDVDQKnbUlb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7992725" cy="251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crest_logo_midd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600075"/>
            <a:ext cx="33162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28"/>
          <p:cNvSpPr txBox="1">
            <a:spLocks noChangeArrowheads="1"/>
          </p:cNvSpPr>
          <p:nvPr/>
        </p:nvSpPr>
        <p:spPr bwMode="auto">
          <a:xfrm>
            <a:off x="892175" y="8850313"/>
            <a:ext cx="16152813" cy="655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endParaRPr lang="zh-CN" altLang="en-US" sz="4300" b="1">
              <a:solidFill>
                <a:srgbClr val="9933FF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2053" name="TextBox 22"/>
          <p:cNvSpPr txBox="1">
            <a:spLocks noChangeArrowheads="1"/>
          </p:cNvSpPr>
          <p:nvPr/>
        </p:nvSpPr>
        <p:spPr bwMode="auto">
          <a:xfrm>
            <a:off x="1968500" y="6316663"/>
            <a:ext cx="134938" cy="344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6704" tIns="33352" rIns="66704" bIns="33352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2054" name="图片 24" descr="P1060193.JPG"/>
          <p:cNvSpPr>
            <a:spLocks noChangeAspect="1"/>
          </p:cNvSpPr>
          <p:nvPr/>
        </p:nvSpPr>
        <p:spPr bwMode="auto">
          <a:xfrm>
            <a:off x="9451975" y="10899775"/>
            <a:ext cx="6497638" cy="363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6704" tIns="33352" rIns="66704" bIns="33352"/>
          <a:lstStyle/>
          <a:p>
            <a:pPr eaLnBrk="1" hangingPunct="1"/>
            <a:endParaRPr lang="zh-CN" altLang="en-US"/>
          </a:p>
        </p:txBody>
      </p:sp>
      <p:sp>
        <p:nvSpPr>
          <p:cNvPr id="2055" name="TextBox 22"/>
          <p:cNvSpPr txBox="1">
            <a:spLocks noChangeArrowheads="1"/>
          </p:cNvSpPr>
          <p:nvPr/>
        </p:nvSpPr>
        <p:spPr bwMode="auto">
          <a:xfrm>
            <a:off x="5761038" y="1276350"/>
            <a:ext cx="11741150" cy="143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8800" b="1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资源科学前沿系列讲座</a:t>
            </a:r>
            <a:endParaRPr lang="zh-CN" altLang="en-US" sz="8800" b="1">
              <a:solidFill>
                <a:schemeClr val="accent2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56" name="TextBox 29"/>
          <p:cNvSpPr txBox="1">
            <a:spLocks noChangeArrowheads="1"/>
          </p:cNvSpPr>
          <p:nvPr/>
        </p:nvSpPr>
        <p:spPr bwMode="auto">
          <a:xfrm>
            <a:off x="928688" y="4529138"/>
            <a:ext cx="16573500" cy="3409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endParaRPr lang="zh-CN" altLang="en-US" sz="88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ctr" eaLnBrk="1" hangingPunct="1">
              <a:lnSpc>
                <a:spcPct val="145000"/>
              </a:lnSpc>
            </a:pPr>
            <a:endParaRPr lang="en-US" altLang="zh-CN" sz="88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057" name="TextBox 31"/>
          <p:cNvSpPr txBox="1">
            <a:spLocks noChangeArrowheads="1"/>
          </p:cNvSpPr>
          <p:nvPr/>
        </p:nvSpPr>
        <p:spPr bwMode="auto">
          <a:xfrm>
            <a:off x="869950" y="4129088"/>
            <a:ext cx="16632238" cy="694549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6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CN" altLang="en-US" sz="7200" dirty="0" smtClean="0">
                <a:solidFill>
                  <a:schemeClr val="accent2"/>
                </a:solidFill>
                <a:latin typeface="华文隶书" pitchFamily="2" charset="-122"/>
                <a:ea typeface="华文隶书" pitchFamily="2" charset="-122"/>
              </a:rPr>
              <a:t>讲座题目：转型期地理科学与工程前沿</a:t>
            </a:r>
            <a:endParaRPr lang="en-US" altLang="zh-CN" sz="6600" b="1" dirty="0" smtClean="0">
              <a:solidFill>
                <a:schemeClr val="accent2"/>
              </a:solidFill>
              <a:latin typeface="华文隶书" pitchFamily="2" charset="-122"/>
              <a:ea typeface="华文隶书" pitchFamily="2" charset="-122"/>
            </a:endParaRPr>
          </a:p>
          <a:p>
            <a:pPr marL="3145155" indent="-3145155" eaLnBrk="1" hangingPunct="1">
              <a:lnSpc>
                <a:spcPts val="8000"/>
              </a:lnSpc>
              <a:spcBef>
                <a:spcPts val="2200"/>
              </a:spcBef>
              <a:buFontTx/>
              <a:buNone/>
              <a:defRPr/>
            </a:pPr>
            <a:r>
              <a:rPr lang="zh-CN" altLang="en-US" sz="60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主讲人：刘彦随 </a:t>
            </a:r>
            <a:endParaRPr lang="en-US" altLang="zh-CN" sz="6000" b="1" dirty="0" smtClean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marL="3145155" indent="-3145155" eaLnBrk="1" hangingPunct="1">
              <a:lnSpc>
                <a:spcPts val="8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CN" sz="60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</a:t>
            </a:r>
            <a:r>
              <a:rPr lang="zh-CN" altLang="en-US" sz="60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长江学者特聘教授</a:t>
            </a:r>
            <a:endParaRPr lang="en-US" altLang="zh-CN" sz="5400" b="1" dirty="0" smtClean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eaLnBrk="1" hangingPunct="1">
              <a:lnSpc>
                <a:spcPts val="6000"/>
              </a:lnSpc>
              <a:spcBef>
                <a:spcPts val="2200"/>
              </a:spcBef>
              <a:buFontTx/>
              <a:buNone/>
              <a:defRPr/>
            </a:pPr>
            <a:r>
              <a:rPr lang="zh-CN" altLang="en-US" sz="60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时  间：</a:t>
            </a:r>
            <a:r>
              <a:rPr lang="en-US" altLang="zh-CN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2016</a:t>
            </a:r>
            <a:r>
              <a:rPr lang="zh-CN" alt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年 </a:t>
            </a:r>
            <a:r>
              <a:rPr lang="en-US" altLang="zh-CN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月 </a:t>
            </a:r>
            <a:r>
              <a:rPr lang="en-US" altLang="zh-CN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日</a:t>
            </a:r>
            <a:endParaRPr lang="en-US" altLang="zh-CN" sz="5400" b="1" dirty="0" smtClean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6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5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		  </a:t>
            </a:r>
            <a:r>
              <a:rPr lang="zh-CN" altLang="en-US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星期四  </a:t>
            </a:r>
            <a:r>
              <a:rPr lang="en-US" altLang="zh-CN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15:00-17:00</a:t>
            </a:r>
            <a:endParaRPr lang="en-US" altLang="zh-CN" sz="5400" b="1" dirty="0" smtClean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ts val="6000"/>
              </a:lnSpc>
              <a:spcBef>
                <a:spcPts val="2200"/>
              </a:spcBef>
              <a:spcAft>
                <a:spcPts val="1800"/>
              </a:spcAft>
              <a:buFontTx/>
              <a:buNone/>
              <a:defRPr/>
            </a:pPr>
            <a:r>
              <a:rPr lang="zh-CN" altLang="en-US" sz="60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地  点：</a:t>
            </a:r>
            <a:r>
              <a:rPr lang="zh-CN" altLang="en-US" sz="60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教</a:t>
            </a:r>
            <a:r>
              <a:rPr lang="zh-CN" altLang="en-US" sz="60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四</a:t>
            </a:r>
            <a:r>
              <a:rPr lang="en-US" altLang="zh-CN" sz="6000" b="1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110</a:t>
            </a:r>
            <a:endParaRPr lang="zh-CN" altLang="en-US" sz="88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058" name="TextBox 15"/>
          <p:cNvSpPr txBox="1">
            <a:spLocks noChangeArrowheads="1"/>
          </p:cNvSpPr>
          <p:nvPr/>
        </p:nvSpPr>
        <p:spPr bwMode="auto">
          <a:xfrm>
            <a:off x="1071563" y="13101641"/>
            <a:ext cx="15859180" cy="1135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CN" altLang="en-US" sz="60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专家简介</a:t>
            </a:r>
            <a:r>
              <a:rPr lang="zh-CN" altLang="en-US" sz="5600" b="1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北京师范大学资源学院长江学者特聘教授，中国科学院地理资源所区域农业与农村发展研究中心主任、研究员。任中国城乡发展智库联盟理事长、中国地理学会农业与乡村发展专业委员会主任，</a:t>
            </a:r>
            <a:r>
              <a:rPr lang="en-US" altLang="zh-CN" sz="5600" i="1" dirty="0">
                <a:solidFill>
                  <a:schemeClr val="accent6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Land Use Policy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编委等。全国优秀科技工作者，国家科技支撑计划重点项目首席专家，国家精准扶贫第三方评估专家组组长。</a:t>
            </a:r>
            <a:endParaRPr lang="en-US" altLang="zh-CN" sz="5600" dirty="0" smtClean="0">
              <a:solidFill>
                <a:schemeClr val="accent6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    主要从事地理学综合研究。主持国家自科基金重点项目、国家社科基金重大项目、“</a:t>
            </a:r>
            <a:r>
              <a:rPr lang="en-US" altLang="zh-CN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973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”项目课题等</a:t>
            </a:r>
            <a:r>
              <a:rPr lang="en-US" altLang="zh-CN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70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余项。出版著作</a:t>
            </a:r>
            <a:r>
              <a:rPr lang="en-US" altLang="zh-CN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15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部；发表论文</a:t>
            </a:r>
            <a:r>
              <a:rPr lang="en-US" altLang="zh-CN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390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余篇，其中</a:t>
            </a:r>
            <a:r>
              <a:rPr lang="en-US" altLang="zh-CN" sz="5600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Nature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等</a:t>
            </a:r>
            <a:r>
              <a:rPr lang="en-US" altLang="zh-CN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SCI/SSCI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论文</a:t>
            </a:r>
            <a:r>
              <a:rPr lang="en-US" altLang="zh-CN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110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篇；获省部级科技奖励一等奖</a:t>
            </a:r>
            <a:r>
              <a:rPr lang="en-US" altLang="zh-CN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项、二等奖</a:t>
            </a:r>
            <a:r>
              <a:rPr lang="en-US" altLang="zh-CN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5600" dirty="0" smtClean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项。</a:t>
            </a:r>
            <a:endParaRPr lang="en-US" altLang="zh-CN" sz="5600" dirty="0" smtClean="0">
              <a:solidFill>
                <a:schemeClr val="accent6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zh-CN" altLang="en-US" sz="5600" dirty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059" name="Rectangle 3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>
            <a:spAutoFit/>
          </a:bodyPr>
          <a:lstStyle/>
          <a:p>
            <a:endParaRPr lang="zh-CN" altLang="zh-CN" dirty="0"/>
          </a:p>
        </p:txBody>
      </p:sp>
      <p:pic>
        <p:nvPicPr>
          <p:cNvPr id="13" name="图片 12" descr="刘彦随(北京师范大学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4265" y="5600651"/>
            <a:ext cx="5292562" cy="712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0" rIns="0" bIns="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0" rIns="0" bIns="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WPS 演示</Application>
  <PresentationFormat>自定义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Times New Roman</vt:lpstr>
      <vt:lpstr>方正舒体</vt:lpstr>
      <vt:lpstr>华文行楷</vt:lpstr>
      <vt:lpstr>微软雅黑</vt:lpstr>
      <vt:lpstr>隶书</vt:lpstr>
      <vt:lpstr>华文隶书</vt:lpstr>
      <vt:lpstr>Arial Unicode MS</vt:lpstr>
      <vt:lpstr>默认设计模板</vt:lpstr>
      <vt:lpstr>PowerPoint 演示文稿</vt:lpstr>
    </vt:vector>
  </TitlesOfParts>
  <Company>wonder9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wonder9</dc:creator>
  <cp:lastModifiedBy>釋Hua</cp:lastModifiedBy>
  <cp:revision>432</cp:revision>
  <dcterms:created xsi:type="dcterms:W3CDTF">2004-08-25T13:04:00Z</dcterms:created>
  <dcterms:modified xsi:type="dcterms:W3CDTF">2022-08-10T08:16:10Z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57B41C071F174247B104050A15002B38</vt:lpwstr>
  </property>
  <property fmtid="{D5CDD505-2E9C-101B-9397-08002B2CF9AE}" pid="3" name="KSOProductBuildVer">
    <vt:lpwstr>2052-11.1.0.12302</vt:lpwstr>
  </property>
</Properties>
</file>